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5" r:id="rId4"/>
    <p:sldId id="1142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讲述一个男孩因抓太多糖果导致手无法从罐中拔出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母亲教导他学会知足的故事。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92494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196752"/>
            <a:ext cx="11485848" cy="160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6859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put his hand into a jar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took such a large handful that he could not draw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 out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want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single candy and was unable to get them all out at once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46934" y="1052736"/>
            <a:ext cx="4968552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35366" y="1611548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candies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15086" y="2132856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his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72754" y="2103239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give up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170705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candies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考查名词。句意：一个男孩把手伸进罐子里想拿些糖果。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糖果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,some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后接名词复数形式。故填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candies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his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考查形容词性物主代词。句意：但他抓了一大把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以至于他的手再也拔不出来了。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to give up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考查动词不定式。句意：他不想放弃任何一颗糖果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也无法一次性把它们都拿出来。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 up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6859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cry, feeling mad and disappointed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boy,” said his mother, “Be satisfied with half the handful you took and you will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your hand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perhaps you can have some more some other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46934" y="1052736"/>
            <a:ext cx="4968552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02718" y="1556792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began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598748" y="2106978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easily</a:t>
            </a:r>
            <a:endParaRPr lang="zh-CN" altLang="en-US"/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315704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began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考查动词过去式。句意：他开始哭泣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感到又气又失望。根据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“He...to cry”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此处需填动词作谓语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结合语境应用一般过去时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,begin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考查副词。句意：对你拿的半把糖果感到满足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你的手就能轻易抽出来了。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轻易地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85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2025-09-17T20:43:22Z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